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62" d="100"/>
          <a:sy n="162" d="100"/>
        </p:scale>
        <p:origin x="18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F2ECF-494C-475F-AFB7-C489DD5FC546}" type="datetimeFigureOut">
              <a:rPr lang="fr-FR" smtClean="0"/>
              <a:t>10/08/2022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813C0-4497-47F6-9F8A-F34334E6EE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0735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F2ECF-494C-475F-AFB7-C489DD5FC546}" type="datetimeFigureOut">
              <a:rPr lang="fr-FR" smtClean="0"/>
              <a:t>10/08/2022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813C0-4497-47F6-9F8A-F34334E6EE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7921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F2ECF-494C-475F-AFB7-C489DD5FC546}" type="datetimeFigureOut">
              <a:rPr lang="fr-FR" smtClean="0"/>
              <a:t>10/08/2022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813C0-4497-47F6-9F8A-F34334E6EE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4908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F2ECF-494C-475F-AFB7-C489DD5FC546}" type="datetimeFigureOut">
              <a:rPr lang="fr-FR" smtClean="0"/>
              <a:t>10/08/2022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813C0-4497-47F6-9F8A-F34334E6EE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1351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F2ECF-494C-475F-AFB7-C489DD5FC546}" type="datetimeFigureOut">
              <a:rPr lang="fr-FR" smtClean="0"/>
              <a:t>10/08/2022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813C0-4497-47F6-9F8A-F34334E6EE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7482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F2ECF-494C-475F-AFB7-C489DD5FC546}" type="datetimeFigureOut">
              <a:rPr lang="fr-FR" smtClean="0"/>
              <a:t>10/08/2022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813C0-4497-47F6-9F8A-F34334E6EE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1457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F2ECF-494C-475F-AFB7-C489DD5FC546}" type="datetimeFigureOut">
              <a:rPr lang="fr-FR" smtClean="0"/>
              <a:t>10/08/2022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813C0-4497-47F6-9F8A-F34334E6EE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1906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F2ECF-494C-475F-AFB7-C489DD5FC546}" type="datetimeFigureOut">
              <a:rPr lang="fr-FR" smtClean="0"/>
              <a:t>10/08/2022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813C0-4497-47F6-9F8A-F34334E6EE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3015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F2ECF-494C-475F-AFB7-C489DD5FC546}" type="datetimeFigureOut">
              <a:rPr lang="fr-FR" smtClean="0"/>
              <a:t>10/08/2022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813C0-4497-47F6-9F8A-F34334E6EE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3079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F2ECF-494C-475F-AFB7-C489DD5FC546}" type="datetimeFigureOut">
              <a:rPr lang="fr-FR" smtClean="0"/>
              <a:t>10/08/2022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813C0-4497-47F6-9F8A-F34334E6EE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8296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F2ECF-494C-475F-AFB7-C489DD5FC546}" type="datetimeFigureOut">
              <a:rPr lang="fr-FR" smtClean="0"/>
              <a:t>10/08/2022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813C0-4497-47F6-9F8A-F34334E6EE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065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F2ECF-494C-475F-AFB7-C489DD5FC546}" type="datetimeFigureOut">
              <a:rPr lang="fr-FR" smtClean="0"/>
              <a:t>10/08/2022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2813C0-4497-47F6-9F8A-F34334E6EE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9574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" name="Rectangle à coins arrondis 1044"/>
          <p:cNvSpPr/>
          <p:nvPr/>
        </p:nvSpPr>
        <p:spPr>
          <a:xfrm>
            <a:off x="1348973" y="324935"/>
            <a:ext cx="3965609" cy="458162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4" name="Ellipse 113"/>
          <p:cNvSpPr/>
          <p:nvPr/>
        </p:nvSpPr>
        <p:spPr>
          <a:xfrm>
            <a:off x="3427680" y="3027951"/>
            <a:ext cx="1537800" cy="1813722"/>
          </a:xfrm>
          <a:prstGeom prst="ellipse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46" name="Ellipse 1045"/>
          <p:cNvSpPr/>
          <p:nvPr/>
        </p:nvSpPr>
        <p:spPr>
          <a:xfrm>
            <a:off x="3437786" y="995188"/>
            <a:ext cx="1537800" cy="1813722"/>
          </a:xfrm>
          <a:prstGeom prst="ellipse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Nuage 16"/>
          <p:cNvSpPr/>
          <p:nvPr/>
        </p:nvSpPr>
        <p:spPr>
          <a:xfrm>
            <a:off x="5975783" y="923159"/>
            <a:ext cx="5555282" cy="1626765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28" name="Picture 4" descr="http://15.0.0.11/teemip/applis/2.1.1-dns/images/itop-logo-external.png?itopversion=2.1.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3459" y="384523"/>
            <a:ext cx="1446125" cy="398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ZoneTexte 10"/>
          <p:cNvSpPr txBox="1"/>
          <p:nvPr/>
        </p:nvSpPr>
        <p:spPr>
          <a:xfrm>
            <a:off x="2154948" y="3180675"/>
            <a:ext cx="8486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IP </a:t>
            </a:r>
            <a:r>
              <a:rPr lang="fr-FR" sz="1000" dirty="0" err="1" smtClean="0"/>
              <a:t>Addresses</a:t>
            </a:r>
            <a:endParaRPr lang="fr-FR" sz="1000" dirty="0"/>
          </a:p>
        </p:txBody>
      </p:sp>
      <p:sp>
        <p:nvSpPr>
          <p:cNvPr id="15" name="ZoneTexte 14"/>
          <p:cNvSpPr txBox="1"/>
          <p:nvPr/>
        </p:nvSpPr>
        <p:spPr>
          <a:xfrm>
            <a:off x="3637486" y="1437010"/>
            <a:ext cx="9522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smtClean="0"/>
              <a:t>IP </a:t>
            </a:r>
            <a:r>
              <a:rPr lang="fr-FR" sz="1000" dirty="0" err="1" smtClean="0"/>
              <a:t>Discovery</a:t>
            </a:r>
            <a:r>
              <a:rPr lang="fr-FR" sz="1000" dirty="0" smtClean="0"/>
              <a:t> application #A</a:t>
            </a:r>
            <a:endParaRPr lang="fr-FR" sz="1000" dirty="0"/>
          </a:p>
        </p:txBody>
      </p:sp>
      <p:grpSp>
        <p:nvGrpSpPr>
          <p:cNvPr id="36" name="Groupe 35"/>
          <p:cNvGrpSpPr/>
          <p:nvPr/>
        </p:nvGrpSpPr>
        <p:grpSpPr>
          <a:xfrm>
            <a:off x="3425529" y="1841730"/>
            <a:ext cx="1473729" cy="643902"/>
            <a:chOff x="3152912" y="4082168"/>
            <a:chExt cx="1473729" cy="643902"/>
          </a:xfrm>
        </p:grpSpPr>
        <p:pic>
          <p:nvPicPr>
            <p:cNvPr id="1026" name="Picture 2" descr="http://15.0.0.11/teemip/discovery/dev/images/synchro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72055" y="4082168"/>
              <a:ext cx="457200" cy="457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ZoneTexte 15"/>
            <p:cNvSpPr txBox="1"/>
            <p:nvPr/>
          </p:nvSpPr>
          <p:spPr>
            <a:xfrm>
              <a:off x="3152912" y="4479849"/>
              <a:ext cx="147372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000" dirty="0" smtClean="0"/>
                <a:t>Synchro data source #A</a:t>
              </a:r>
              <a:endParaRPr lang="fr-FR" sz="1000" dirty="0"/>
            </a:p>
          </p:txBody>
        </p:sp>
      </p:grpSp>
      <p:sp>
        <p:nvSpPr>
          <p:cNvPr id="19" name="ZoneTexte 18"/>
          <p:cNvSpPr txBox="1"/>
          <p:nvPr/>
        </p:nvSpPr>
        <p:spPr>
          <a:xfrm>
            <a:off x="6554805" y="1868844"/>
            <a:ext cx="20281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err="1" smtClean="0"/>
              <a:t>Remote</a:t>
            </a:r>
            <a:r>
              <a:rPr lang="fr-FR" sz="1000" dirty="0" smtClean="0"/>
              <a:t> IP </a:t>
            </a:r>
            <a:r>
              <a:rPr lang="fr-FR" sz="1000" dirty="0" err="1" smtClean="0"/>
              <a:t>Discovery</a:t>
            </a:r>
            <a:r>
              <a:rPr lang="fr-FR" sz="1000" dirty="0" smtClean="0"/>
              <a:t> application #A</a:t>
            </a:r>
          </a:p>
        </p:txBody>
      </p:sp>
      <p:sp>
        <p:nvSpPr>
          <p:cNvPr id="18" name="Nuage 17"/>
          <p:cNvSpPr/>
          <p:nvPr/>
        </p:nvSpPr>
        <p:spPr>
          <a:xfrm>
            <a:off x="8673982" y="1087224"/>
            <a:ext cx="983348" cy="36489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Nuage 27"/>
          <p:cNvSpPr/>
          <p:nvPr/>
        </p:nvSpPr>
        <p:spPr>
          <a:xfrm>
            <a:off x="9787290" y="1213555"/>
            <a:ext cx="1212520" cy="457199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Nuage 28"/>
          <p:cNvSpPr/>
          <p:nvPr/>
        </p:nvSpPr>
        <p:spPr>
          <a:xfrm>
            <a:off x="8784692" y="1718908"/>
            <a:ext cx="1360336" cy="463983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ZoneTexte 29"/>
          <p:cNvSpPr txBox="1"/>
          <p:nvPr/>
        </p:nvSpPr>
        <p:spPr>
          <a:xfrm>
            <a:off x="8751047" y="1141434"/>
            <a:ext cx="7180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err="1" smtClean="0"/>
              <a:t>Subnet</a:t>
            </a:r>
            <a:r>
              <a:rPr lang="fr-FR" sz="1000" dirty="0" smtClean="0"/>
              <a:t> #1</a:t>
            </a:r>
            <a:endParaRPr lang="fr-FR" sz="1000" dirty="0"/>
          </a:p>
        </p:txBody>
      </p:sp>
      <p:sp>
        <p:nvSpPr>
          <p:cNvPr id="31" name="ZoneTexte 30"/>
          <p:cNvSpPr txBox="1"/>
          <p:nvPr/>
        </p:nvSpPr>
        <p:spPr>
          <a:xfrm>
            <a:off x="10034526" y="1325500"/>
            <a:ext cx="7180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err="1" smtClean="0"/>
              <a:t>Subnet</a:t>
            </a:r>
            <a:r>
              <a:rPr lang="fr-FR" sz="1000" dirty="0" smtClean="0"/>
              <a:t> #2</a:t>
            </a:r>
            <a:endParaRPr lang="fr-FR" sz="1000" dirty="0"/>
          </a:p>
        </p:txBody>
      </p:sp>
      <p:sp>
        <p:nvSpPr>
          <p:cNvPr id="32" name="ZoneTexte 31"/>
          <p:cNvSpPr txBox="1"/>
          <p:nvPr/>
        </p:nvSpPr>
        <p:spPr>
          <a:xfrm>
            <a:off x="9134209" y="1819375"/>
            <a:ext cx="7180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err="1" smtClean="0"/>
              <a:t>Subnet</a:t>
            </a:r>
            <a:r>
              <a:rPr lang="fr-FR" sz="1000" dirty="0" smtClean="0"/>
              <a:t> #3</a:t>
            </a:r>
            <a:endParaRPr lang="fr-FR" sz="1000" dirty="0"/>
          </a:p>
        </p:txBody>
      </p:sp>
      <p:cxnSp>
        <p:nvCxnSpPr>
          <p:cNvPr id="21" name="Connecteur droit avec flèche 20"/>
          <p:cNvCxnSpPr/>
          <p:nvPr/>
        </p:nvCxnSpPr>
        <p:spPr>
          <a:xfrm flipV="1">
            <a:off x="7813206" y="1325500"/>
            <a:ext cx="799332" cy="31474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/>
          <p:nvPr/>
        </p:nvCxnSpPr>
        <p:spPr>
          <a:xfrm flipV="1">
            <a:off x="7837499" y="1482872"/>
            <a:ext cx="1902248" cy="15737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/>
          <p:nvPr/>
        </p:nvCxnSpPr>
        <p:spPr>
          <a:xfrm>
            <a:off x="7818249" y="1649870"/>
            <a:ext cx="923173" cy="22859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Nuage 41"/>
          <p:cNvSpPr/>
          <p:nvPr/>
        </p:nvSpPr>
        <p:spPr>
          <a:xfrm>
            <a:off x="6016807" y="3028860"/>
            <a:ext cx="5555282" cy="1626765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ZoneTexte 43"/>
          <p:cNvSpPr txBox="1"/>
          <p:nvPr/>
        </p:nvSpPr>
        <p:spPr>
          <a:xfrm>
            <a:off x="6554805" y="3974545"/>
            <a:ext cx="20691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err="1" smtClean="0"/>
              <a:t>Remote</a:t>
            </a:r>
            <a:r>
              <a:rPr lang="fr-FR" sz="1000" dirty="0" smtClean="0"/>
              <a:t> IP </a:t>
            </a:r>
            <a:r>
              <a:rPr lang="fr-FR" sz="1000" dirty="0" err="1" smtClean="0"/>
              <a:t>Discovery</a:t>
            </a:r>
            <a:r>
              <a:rPr lang="fr-FR" sz="1000" dirty="0" smtClean="0"/>
              <a:t> application #B</a:t>
            </a:r>
          </a:p>
        </p:txBody>
      </p:sp>
      <p:sp>
        <p:nvSpPr>
          <p:cNvPr id="46" name="Nuage 45"/>
          <p:cNvSpPr/>
          <p:nvPr/>
        </p:nvSpPr>
        <p:spPr>
          <a:xfrm>
            <a:off x="8715006" y="3192925"/>
            <a:ext cx="983348" cy="36489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Nuage 46"/>
          <p:cNvSpPr/>
          <p:nvPr/>
        </p:nvSpPr>
        <p:spPr>
          <a:xfrm>
            <a:off x="9828314" y="3319256"/>
            <a:ext cx="1212520" cy="457199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Nuage 47"/>
          <p:cNvSpPr/>
          <p:nvPr/>
        </p:nvSpPr>
        <p:spPr>
          <a:xfrm>
            <a:off x="8825716" y="3824609"/>
            <a:ext cx="1360336" cy="463983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ZoneTexte 48"/>
          <p:cNvSpPr txBox="1"/>
          <p:nvPr/>
        </p:nvSpPr>
        <p:spPr>
          <a:xfrm>
            <a:off x="8792071" y="3247135"/>
            <a:ext cx="78900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err="1" smtClean="0"/>
              <a:t>Subnet</a:t>
            </a:r>
            <a:r>
              <a:rPr lang="fr-FR" sz="1000" dirty="0" smtClean="0"/>
              <a:t> #11</a:t>
            </a:r>
            <a:endParaRPr lang="fr-FR" sz="1000" dirty="0"/>
          </a:p>
        </p:txBody>
      </p:sp>
      <p:sp>
        <p:nvSpPr>
          <p:cNvPr id="50" name="ZoneTexte 49"/>
          <p:cNvSpPr txBox="1"/>
          <p:nvPr/>
        </p:nvSpPr>
        <p:spPr>
          <a:xfrm>
            <a:off x="10075550" y="3431201"/>
            <a:ext cx="7975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err="1" smtClean="0"/>
              <a:t>Subnet</a:t>
            </a:r>
            <a:r>
              <a:rPr lang="fr-FR" sz="1000" dirty="0" smtClean="0"/>
              <a:t> #12</a:t>
            </a:r>
            <a:endParaRPr lang="fr-FR" sz="1000" dirty="0"/>
          </a:p>
        </p:txBody>
      </p:sp>
      <p:sp>
        <p:nvSpPr>
          <p:cNvPr id="51" name="ZoneTexte 50"/>
          <p:cNvSpPr txBox="1"/>
          <p:nvPr/>
        </p:nvSpPr>
        <p:spPr>
          <a:xfrm>
            <a:off x="9175233" y="3925076"/>
            <a:ext cx="7993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err="1" smtClean="0"/>
              <a:t>Subnet</a:t>
            </a:r>
            <a:r>
              <a:rPr lang="fr-FR" sz="1000" dirty="0" smtClean="0"/>
              <a:t> #13</a:t>
            </a:r>
            <a:endParaRPr lang="fr-FR" sz="1000" dirty="0"/>
          </a:p>
        </p:txBody>
      </p:sp>
      <p:cxnSp>
        <p:nvCxnSpPr>
          <p:cNvPr id="52" name="Connecteur droit avec flèche 51"/>
          <p:cNvCxnSpPr/>
          <p:nvPr/>
        </p:nvCxnSpPr>
        <p:spPr>
          <a:xfrm flipV="1">
            <a:off x="7854230" y="3431201"/>
            <a:ext cx="799332" cy="31474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avec flèche 52"/>
          <p:cNvCxnSpPr/>
          <p:nvPr/>
        </p:nvCxnSpPr>
        <p:spPr>
          <a:xfrm flipV="1">
            <a:off x="7878523" y="3588573"/>
            <a:ext cx="1902248" cy="15737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avec flèche 53"/>
          <p:cNvCxnSpPr/>
          <p:nvPr/>
        </p:nvCxnSpPr>
        <p:spPr>
          <a:xfrm>
            <a:off x="7859273" y="3755571"/>
            <a:ext cx="923173" cy="22859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en arc 59"/>
          <p:cNvCxnSpPr/>
          <p:nvPr/>
        </p:nvCxnSpPr>
        <p:spPr>
          <a:xfrm rot="10800000">
            <a:off x="4495249" y="1275787"/>
            <a:ext cx="2618227" cy="361278"/>
          </a:xfrm>
          <a:prstGeom prst="curvedConnector3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5" name="Connecteur en arc 1024"/>
          <p:cNvCxnSpPr/>
          <p:nvPr/>
        </p:nvCxnSpPr>
        <p:spPr>
          <a:xfrm rot="10800000" flipV="1">
            <a:off x="4548836" y="1637065"/>
            <a:ext cx="2589324" cy="491666"/>
          </a:xfrm>
          <a:prstGeom prst="curvedConnector3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ZoneTexte 73"/>
          <p:cNvSpPr txBox="1"/>
          <p:nvPr/>
        </p:nvSpPr>
        <p:spPr>
          <a:xfrm>
            <a:off x="3691083" y="4350311"/>
            <a:ext cx="9522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smtClean="0"/>
              <a:t>IP </a:t>
            </a:r>
            <a:r>
              <a:rPr lang="fr-FR" sz="1000" dirty="0" err="1" smtClean="0"/>
              <a:t>Discovery</a:t>
            </a:r>
            <a:r>
              <a:rPr lang="fr-FR" sz="1000" dirty="0" smtClean="0"/>
              <a:t> application #B</a:t>
            </a:r>
            <a:endParaRPr lang="fr-FR" sz="1000" dirty="0"/>
          </a:p>
        </p:txBody>
      </p:sp>
      <p:grpSp>
        <p:nvGrpSpPr>
          <p:cNvPr id="75" name="Groupe 74"/>
          <p:cNvGrpSpPr/>
          <p:nvPr/>
        </p:nvGrpSpPr>
        <p:grpSpPr>
          <a:xfrm>
            <a:off x="3478214" y="3094472"/>
            <a:ext cx="1473729" cy="643902"/>
            <a:chOff x="3152912" y="4082168"/>
            <a:chExt cx="1473729" cy="643902"/>
          </a:xfrm>
        </p:grpSpPr>
        <p:pic>
          <p:nvPicPr>
            <p:cNvPr id="76" name="Picture 2" descr="http://15.0.0.11/teemip/discovery/dev/images/synchro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72055" y="4082168"/>
              <a:ext cx="457200" cy="457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7" name="ZoneTexte 76"/>
            <p:cNvSpPr txBox="1"/>
            <p:nvPr/>
          </p:nvSpPr>
          <p:spPr>
            <a:xfrm>
              <a:off x="3152912" y="4479849"/>
              <a:ext cx="147372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000" dirty="0" smtClean="0"/>
                <a:t>Synchro data source #B</a:t>
              </a:r>
              <a:endParaRPr lang="fr-FR" sz="1000" dirty="0"/>
            </a:p>
          </p:txBody>
        </p:sp>
      </p:grpSp>
      <p:cxnSp>
        <p:nvCxnSpPr>
          <p:cNvPr id="78" name="Connecteur en arc 77"/>
          <p:cNvCxnSpPr/>
          <p:nvPr/>
        </p:nvCxnSpPr>
        <p:spPr>
          <a:xfrm rot="10800000">
            <a:off x="4548846" y="3350979"/>
            <a:ext cx="2618227" cy="361278"/>
          </a:xfrm>
          <a:prstGeom prst="curvedConnector3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cteur en arc 78"/>
          <p:cNvCxnSpPr/>
          <p:nvPr/>
        </p:nvCxnSpPr>
        <p:spPr>
          <a:xfrm rot="10800000" flipV="1">
            <a:off x="4602433" y="3712257"/>
            <a:ext cx="2589324" cy="491666"/>
          </a:xfrm>
          <a:prstGeom prst="curvedConnector3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1" name="Connecteur droit avec flèche 1030"/>
          <p:cNvCxnSpPr/>
          <p:nvPr/>
        </p:nvCxnSpPr>
        <p:spPr>
          <a:xfrm flipH="1">
            <a:off x="3082525" y="1387655"/>
            <a:ext cx="608558" cy="0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Connecteur droit avec flèche 96"/>
          <p:cNvCxnSpPr/>
          <p:nvPr/>
        </p:nvCxnSpPr>
        <p:spPr>
          <a:xfrm flipH="1">
            <a:off x="3110526" y="4290295"/>
            <a:ext cx="608558" cy="0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6" name="Connecteur droit avec flèche 1035"/>
          <p:cNvCxnSpPr/>
          <p:nvPr/>
        </p:nvCxnSpPr>
        <p:spPr>
          <a:xfrm flipH="1">
            <a:off x="2896140" y="2104176"/>
            <a:ext cx="741346" cy="49194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8" name="Connecteur droit avec flèche 1037"/>
          <p:cNvCxnSpPr/>
          <p:nvPr/>
        </p:nvCxnSpPr>
        <p:spPr>
          <a:xfrm flipH="1" flipV="1">
            <a:off x="2909011" y="2697874"/>
            <a:ext cx="782073" cy="60910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e 4"/>
          <p:cNvGrpSpPr/>
          <p:nvPr/>
        </p:nvGrpSpPr>
        <p:grpSpPr>
          <a:xfrm>
            <a:off x="1937471" y="1042148"/>
            <a:ext cx="882994" cy="688557"/>
            <a:chOff x="4108397" y="5200912"/>
            <a:chExt cx="882994" cy="688557"/>
          </a:xfrm>
        </p:grpSpPr>
        <p:sp>
          <p:nvSpPr>
            <p:cNvPr id="109" name="ZoneTexte 108"/>
            <p:cNvSpPr txBox="1"/>
            <p:nvPr/>
          </p:nvSpPr>
          <p:spPr>
            <a:xfrm>
              <a:off x="4108397" y="5643248"/>
              <a:ext cx="88299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 dirty="0" smtClean="0"/>
                <a:t>IP </a:t>
              </a:r>
              <a:r>
                <a:rPr lang="fr-FR" sz="1000" dirty="0" err="1" smtClean="0"/>
                <a:t>Subnet</a:t>
              </a:r>
              <a:r>
                <a:rPr lang="fr-FR" sz="1000" dirty="0" smtClean="0"/>
                <a:t> </a:t>
              </a:r>
              <a:r>
                <a:rPr lang="fr-FR" sz="1000" dirty="0" smtClean="0"/>
                <a:t>#3</a:t>
              </a:r>
              <a:endParaRPr lang="fr-FR" sz="1000" dirty="0"/>
            </a:p>
          </p:txBody>
        </p:sp>
        <p:pic>
          <p:nvPicPr>
            <p:cNvPr id="110" name="Image 109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61431" y="5200912"/>
              <a:ext cx="456257" cy="456257"/>
            </a:xfrm>
            <a:prstGeom prst="rect">
              <a:avLst/>
            </a:prstGeom>
          </p:spPr>
        </p:pic>
      </p:grpSp>
      <p:grpSp>
        <p:nvGrpSpPr>
          <p:cNvPr id="8" name="Groupe 7"/>
          <p:cNvGrpSpPr/>
          <p:nvPr/>
        </p:nvGrpSpPr>
        <p:grpSpPr>
          <a:xfrm>
            <a:off x="2092691" y="1240797"/>
            <a:ext cx="882994" cy="688557"/>
            <a:chOff x="7402433" y="5057966"/>
            <a:chExt cx="882994" cy="688557"/>
          </a:xfrm>
        </p:grpSpPr>
        <p:pic>
          <p:nvPicPr>
            <p:cNvPr id="108" name="Image 10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55467" y="5057966"/>
              <a:ext cx="456257" cy="456257"/>
            </a:xfrm>
            <a:prstGeom prst="rect">
              <a:avLst/>
            </a:prstGeom>
          </p:spPr>
        </p:pic>
        <p:sp>
          <p:nvSpPr>
            <p:cNvPr id="107" name="ZoneTexte 106"/>
            <p:cNvSpPr txBox="1"/>
            <p:nvPr/>
          </p:nvSpPr>
          <p:spPr>
            <a:xfrm>
              <a:off x="7402433" y="5500302"/>
              <a:ext cx="88299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 dirty="0" smtClean="0"/>
                <a:t>IP </a:t>
              </a:r>
              <a:r>
                <a:rPr lang="fr-FR" sz="1000" dirty="0" err="1" smtClean="0"/>
                <a:t>Subnet</a:t>
              </a:r>
              <a:r>
                <a:rPr lang="fr-FR" sz="1000" dirty="0" smtClean="0"/>
                <a:t> </a:t>
              </a:r>
              <a:r>
                <a:rPr lang="fr-FR" sz="1000" dirty="0" smtClean="0"/>
                <a:t>#</a:t>
              </a:r>
              <a:r>
                <a:rPr lang="fr-FR" sz="1000" dirty="0"/>
                <a:t>2</a:t>
              </a:r>
              <a:endParaRPr lang="fr-FR" sz="1000" dirty="0"/>
            </a:p>
          </p:txBody>
        </p:sp>
      </p:grpSp>
      <p:grpSp>
        <p:nvGrpSpPr>
          <p:cNvPr id="7" name="Groupe 6"/>
          <p:cNvGrpSpPr/>
          <p:nvPr/>
        </p:nvGrpSpPr>
        <p:grpSpPr>
          <a:xfrm>
            <a:off x="2252498" y="1444903"/>
            <a:ext cx="882994" cy="688557"/>
            <a:chOff x="5744060" y="4971888"/>
            <a:chExt cx="882994" cy="688557"/>
          </a:xfrm>
        </p:grpSpPr>
        <p:sp>
          <p:nvSpPr>
            <p:cNvPr id="85" name="ZoneTexte 84"/>
            <p:cNvSpPr txBox="1"/>
            <p:nvPr/>
          </p:nvSpPr>
          <p:spPr>
            <a:xfrm>
              <a:off x="5744060" y="5414224"/>
              <a:ext cx="88299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 dirty="0" smtClean="0"/>
                <a:t>IP </a:t>
              </a:r>
              <a:r>
                <a:rPr lang="fr-FR" sz="1000" dirty="0" err="1" smtClean="0"/>
                <a:t>Subnet</a:t>
              </a:r>
              <a:r>
                <a:rPr lang="fr-FR" sz="1000" dirty="0" smtClean="0"/>
                <a:t> #1</a:t>
              </a:r>
              <a:endParaRPr lang="fr-FR" sz="1000" dirty="0"/>
            </a:p>
          </p:txBody>
        </p:sp>
        <p:pic>
          <p:nvPicPr>
            <p:cNvPr id="2" name="Image 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97094" y="4971888"/>
              <a:ext cx="456257" cy="456257"/>
            </a:xfrm>
            <a:prstGeom prst="rect">
              <a:avLst/>
            </a:prstGeom>
          </p:spPr>
        </p:pic>
      </p:grpSp>
      <p:grpSp>
        <p:nvGrpSpPr>
          <p:cNvPr id="111" name="Groupe 110"/>
          <p:cNvGrpSpPr/>
          <p:nvPr/>
        </p:nvGrpSpPr>
        <p:grpSpPr>
          <a:xfrm>
            <a:off x="1978795" y="3783787"/>
            <a:ext cx="882994" cy="688557"/>
            <a:chOff x="4108397" y="5200912"/>
            <a:chExt cx="882994" cy="688557"/>
          </a:xfrm>
        </p:grpSpPr>
        <p:sp>
          <p:nvSpPr>
            <p:cNvPr id="112" name="ZoneTexte 111"/>
            <p:cNvSpPr txBox="1"/>
            <p:nvPr/>
          </p:nvSpPr>
          <p:spPr>
            <a:xfrm>
              <a:off x="4108397" y="5643248"/>
              <a:ext cx="88299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 dirty="0" smtClean="0"/>
                <a:t>IP </a:t>
              </a:r>
              <a:r>
                <a:rPr lang="fr-FR" sz="1000" dirty="0" err="1" smtClean="0"/>
                <a:t>Subnet</a:t>
              </a:r>
              <a:r>
                <a:rPr lang="fr-FR" sz="1000" dirty="0" smtClean="0"/>
                <a:t> </a:t>
              </a:r>
              <a:r>
                <a:rPr lang="fr-FR" sz="1000" dirty="0" smtClean="0"/>
                <a:t>#3</a:t>
              </a:r>
              <a:endParaRPr lang="fr-FR" sz="1000" dirty="0"/>
            </a:p>
          </p:txBody>
        </p:sp>
        <p:pic>
          <p:nvPicPr>
            <p:cNvPr id="113" name="Image 1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61431" y="5200912"/>
              <a:ext cx="456257" cy="456257"/>
            </a:xfrm>
            <a:prstGeom prst="rect">
              <a:avLst/>
            </a:prstGeom>
          </p:spPr>
        </p:pic>
      </p:grpSp>
      <p:grpSp>
        <p:nvGrpSpPr>
          <p:cNvPr id="115" name="Groupe 114"/>
          <p:cNvGrpSpPr/>
          <p:nvPr/>
        </p:nvGrpSpPr>
        <p:grpSpPr>
          <a:xfrm>
            <a:off x="2134015" y="3982436"/>
            <a:ext cx="919444" cy="688557"/>
            <a:chOff x="7402433" y="5057966"/>
            <a:chExt cx="919444" cy="688557"/>
          </a:xfrm>
        </p:grpSpPr>
        <p:pic>
          <p:nvPicPr>
            <p:cNvPr id="116" name="Image 115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55467" y="5057966"/>
              <a:ext cx="456257" cy="456257"/>
            </a:xfrm>
            <a:prstGeom prst="rect">
              <a:avLst/>
            </a:prstGeom>
          </p:spPr>
        </p:pic>
        <p:sp>
          <p:nvSpPr>
            <p:cNvPr id="117" name="ZoneTexte 116"/>
            <p:cNvSpPr txBox="1"/>
            <p:nvPr/>
          </p:nvSpPr>
          <p:spPr>
            <a:xfrm>
              <a:off x="7402433" y="5500302"/>
              <a:ext cx="91944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 dirty="0" smtClean="0"/>
                <a:t>IP </a:t>
              </a:r>
              <a:r>
                <a:rPr lang="fr-FR" sz="1000" dirty="0" err="1" smtClean="0"/>
                <a:t>Subnet</a:t>
              </a:r>
              <a:r>
                <a:rPr lang="fr-FR" sz="1000" dirty="0" smtClean="0"/>
                <a:t> </a:t>
              </a:r>
              <a:r>
                <a:rPr lang="fr-FR" sz="1000" dirty="0" smtClean="0"/>
                <a:t>#1</a:t>
              </a:r>
              <a:r>
                <a:rPr lang="fr-FR" sz="1000" dirty="0" smtClean="0"/>
                <a:t>2</a:t>
              </a:r>
              <a:endParaRPr lang="fr-FR" sz="1000" dirty="0"/>
            </a:p>
          </p:txBody>
        </p:sp>
      </p:grpSp>
      <p:grpSp>
        <p:nvGrpSpPr>
          <p:cNvPr id="118" name="Groupe 117"/>
          <p:cNvGrpSpPr/>
          <p:nvPr/>
        </p:nvGrpSpPr>
        <p:grpSpPr>
          <a:xfrm>
            <a:off x="2293822" y="4186542"/>
            <a:ext cx="927226" cy="688557"/>
            <a:chOff x="5744060" y="4971888"/>
            <a:chExt cx="927226" cy="688557"/>
          </a:xfrm>
        </p:grpSpPr>
        <p:sp>
          <p:nvSpPr>
            <p:cNvPr id="119" name="ZoneTexte 118"/>
            <p:cNvSpPr txBox="1"/>
            <p:nvPr/>
          </p:nvSpPr>
          <p:spPr>
            <a:xfrm>
              <a:off x="5744060" y="5414224"/>
              <a:ext cx="92722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 dirty="0" smtClean="0"/>
                <a:t>IP </a:t>
              </a:r>
              <a:r>
                <a:rPr lang="fr-FR" sz="1000" dirty="0" err="1" smtClean="0"/>
                <a:t>Subnet</a:t>
              </a:r>
              <a:r>
                <a:rPr lang="fr-FR" sz="1000" dirty="0" smtClean="0"/>
                <a:t> #</a:t>
              </a:r>
              <a:r>
                <a:rPr lang="fr-FR" sz="1000" dirty="0" smtClean="0"/>
                <a:t>11</a:t>
              </a:r>
              <a:endParaRPr lang="fr-FR" sz="1000" dirty="0"/>
            </a:p>
          </p:txBody>
        </p:sp>
        <p:pic>
          <p:nvPicPr>
            <p:cNvPr id="120" name="Image 119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97094" y="4971888"/>
              <a:ext cx="456257" cy="456257"/>
            </a:xfrm>
            <a:prstGeom prst="rect">
              <a:avLst/>
            </a:prstGeom>
          </p:spPr>
        </p:pic>
      </p:grpSp>
      <p:pic>
        <p:nvPicPr>
          <p:cNvPr id="10" name="Imag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462" y="1048641"/>
            <a:ext cx="457200" cy="457200"/>
          </a:xfrm>
          <a:prstGeom prst="rect">
            <a:avLst/>
          </a:prstGeom>
        </p:spPr>
      </p:pic>
      <p:pic>
        <p:nvPicPr>
          <p:cNvPr id="130" name="Image 12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3745" y="3958840"/>
            <a:ext cx="457200" cy="457200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5464" y="2318188"/>
            <a:ext cx="457200" cy="457200"/>
          </a:xfrm>
          <a:prstGeom prst="rect">
            <a:avLst/>
          </a:prstGeom>
        </p:spPr>
      </p:pic>
      <p:pic>
        <p:nvPicPr>
          <p:cNvPr id="131" name="Image 13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7864" y="2470588"/>
            <a:ext cx="457200" cy="457200"/>
          </a:xfrm>
          <a:prstGeom prst="rect">
            <a:avLst/>
          </a:prstGeom>
        </p:spPr>
      </p:pic>
      <p:pic>
        <p:nvPicPr>
          <p:cNvPr id="132" name="Image 13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0264" y="2622988"/>
            <a:ext cx="457200" cy="457200"/>
          </a:xfrm>
          <a:prstGeom prst="rect">
            <a:avLst/>
          </a:prstGeom>
        </p:spPr>
      </p:pic>
      <p:pic>
        <p:nvPicPr>
          <p:cNvPr id="133" name="Image 13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2664" y="2775388"/>
            <a:ext cx="457200" cy="457200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677" y="3472364"/>
            <a:ext cx="452712" cy="452712"/>
          </a:xfrm>
          <a:prstGeom prst="rect">
            <a:avLst/>
          </a:prstGeom>
        </p:spPr>
      </p:pic>
      <p:pic>
        <p:nvPicPr>
          <p:cNvPr id="134" name="Image 13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7674" y="1393448"/>
            <a:ext cx="452712" cy="452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1716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76</Words>
  <Application>Microsoft Office PowerPoint</Application>
  <PresentationFormat>Grand écran</PresentationFormat>
  <Paragraphs>19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Christophe</dc:creator>
  <cp:lastModifiedBy>Naud Christophe</cp:lastModifiedBy>
  <cp:revision>10</cp:revision>
  <dcterms:created xsi:type="dcterms:W3CDTF">2017-06-02T09:55:50Z</dcterms:created>
  <dcterms:modified xsi:type="dcterms:W3CDTF">2022-08-10T07:47:29Z</dcterms:modified>
</cp:coreProperties>
</file>